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8" r:id="rId4"/>
    <p:sldId id="260" r:id="rId5"/>
    <p:sldId id="266" r:id="rId6"/>
    <p:sldId id="263" r:id="rId7"/>
    <p:sldId id="264" r:id="rId8"/>
    <p:sldId id="265" r:id="rId9"/>
    <p:sldId id="257" r:id="rId10"/>
    <p:sldId id="267" r:id="rId11"/>
    <p:sldId id="258" r:id="rId12"/>
    <p:sldId id="269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89CD81-81FE-4124-B3EB-5B12BCF9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7AF89C-ADB6-4DD7-8146-82763AA35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5728E4-6B03-417B-A38A-04704F89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7A15B2-B846-4086-9919-8F2D0EFA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ABD217-C0F6-4B9D-85D9-20396CC5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75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EEBA9-A0F3-46D7-9155-88EFD09D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5B6A49-EE75-4F39-A878-0A9AF184C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F8FEAB-53FA-4ED8-8AA0-E87E7556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31FFA0-6B0D-4AC4-AD74-BF168306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624A86-605C-4793-9747-B72DD8FD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65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BD3E1BE-C519-4CCB-A29B-B1EDF3D76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8CBDCDD-652C-40EF-862F-CB22ADBCA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160DF-18D0-446A-839C-8F0E7AD0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CF95E-3587-4859-824E-D6A77810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97EC68-5C93-4B01-A113-3BC1D227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6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E058E-6B47-4E93-BA93-C5615CB4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D003A9-A114-4A66-A125-B8EBE18FC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9422F6-791F-414A-B3B7-1FBE18B3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CADA47-EE9E-45BC-AC04-6ADC46DB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F22868-B2BA-40A8-8747-C2134795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43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B928D2-4DC4-4976-9745-398294E6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9E937A-F64F-4148-B3D1-374B9A93C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4D2550-5BA1-4E3A-98C5-0175DE73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36E510-5FDC-4362-9BB1-E6EA21AB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BF17C2-F84C-4FB0-A35B-2D980E9F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37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FA08D-E753-4BA2-820A-414C69BA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BE4BC-67F6-4704-A07E-7C2140729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52D0C8-F8E7-42DC-8EB2-C82063270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50E18F-2B94-4FB3-A276-5C3A1684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1F5EB6-31BA-44EC-B5DA-C2ED6BF2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D102CC-B250-4F85-8B0D-CA8343DC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8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36AC0-E1F4-4538-866A-47207A9C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DAC2B7-9626-4C45-BC56-013ECDA0E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97FE49-6911-4075-AC77-D31F1B104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15514D-EAB9-4064-9E6F-F9D154107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A4FAE5-1D9A-4CA9-87D3-121F8A358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C9AC81-B4D3-4AB8-A21C-B8D9C6DB9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12C962-ECA6-456E-B42A-CE9DC2D2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1B92CFF-09EB-49D2-8275-3A63C15F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1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CC27F-C51E-405B-8E91-02867117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E0043ED-38C1-40DA-ABF8-64CB05A2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27E2C0-8165-48F9-BCAE-D46A6A45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9BAE42-CD0E-4888-9495-D51845C7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54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2DD99D-FF7A-4910-AC08-F705031B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090099E-B9C0-4ED3-8D48-3FF1C269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AED94C-E2EA-42EF-94AD-A23B866E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51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EEA0F0-6803-4C1E-80D3-E45ED0C3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909808-5412-45E0-B22F-86BA63CE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D177F6-8281-4E60-8471-AF2CDF46A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CBEB94-4331-439D-BE80-B00BF03B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2F9D35-4729-4810-905F-19C75490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67E064-70BA-4DCC-AD1B-B3799BE8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56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FEF9A-273E-4417-9267-D2008212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A96E2B5-4B7E-478D-9588-F6D347176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601232-295E-4679-BA42-284FA49D0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7BABA1-DD87-458C-8B0C-994F8B16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A65440-76B4-4DD4-9B72-17F0D233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6B8B6D-6C18-4822-94D4-CF26B7B3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5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BFA9C44-FB34-49B2-94CB-7BC9C92D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80F103-9F77-4BC3-A0D2-8F314F948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3FF56-D618-435C-A6DC-79855E365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DDE81-D013-4FBC-91F7-D1CA892C7BCD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0109B3-8BB2-452B-A563-8D8D8488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92F68C-C757-42B5-81C3-33CC2AFAB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71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E5121-E989-4219-B284-205BE9C60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Detect Obstacles and Notify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345D15-9698-4A4C-A2D6-E9887266E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/>
          </a:p>
          <a:p>
            <a:r>
              <a:rPr lang="zh-TW" altLang="en-US" dirty="0"/>
              <a:t>電機六 </a:t>
            </a:r>
            <a:r>
              <a:rPr lang="en-US" altLang="zh-TW" dirty="0"/>
              <a:t>B03208039</a:t>
            </a:r>
            <a:r>
              <a:rPr lang="zh-TW" altLang="en-US" dirty="0"/>
              <a:t> 鐘友隸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June 25, 2021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8966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A724BA-61BC-433D-8EAB-7A63804A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server.py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4D88E5-1FAC-4CCF-BCF2-8A749021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44" t="69554" b="-1"/>
          <a:stretch/>
        </p:blipFill>
        <p:spPr>
          <a:xfrm>
            <a:off x="3243411" y="1690688"/>
            <a:ext cx="5705177" cy="50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9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01B8E-3DEE-432D-AB60-4A29643B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E09FC3-24CB-45BE-819B-CD9EFC22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Ultrasonic ranging module is quite stable</a:t>
            </a:r>
          </a:p>
          <a:p>
            <a:pPr lvl="1"/>
            <a:r>
              <a:rPr lang="en-US" altLang="zh-TW" dirty="0"/>
              <a:t>However, its scanning angle is small</a:t>
            </a:r>
          </a:p>
          <a:p>
            <a:r>
              <a:rPr lang="en-US" altLang="zh-TW" dirty="0"/>
              <a:t>Laser ranging sensor needs tuning</a:t>
            </a:r>
          </a:p>
          <a:p>
            <a:pPr lvl="1"/>
            <a:r>
              <a:rPr lang="en-US" altLang="zh-TW" dirty="0"/>
              <a:t>Scanning angle is also small</a:t>
            </a:r>
          </a:p>
          <a:p>
            <a:r>
              <a:rPr lang="en-US" altLang="zh-TW" dirty="0"/>
              <a:t>Still unable to control drive mode directly</a:t>
            </a:r>
          </a:p>
          <a:p>
            <a:pPr lvl="1"/>
            <a:r>
              <a:rPr lang="en-US" altLang="zh-TW" dirty="0"/>
              <a:t>Workaround failed</a:t>
            </a:r>
          </a:p>
          <a:p>
            <a:r>
              <a:rPr lang="en-US" altLang="zh-TW" dirty="0"/>
              <a:t>All functions in main()</a:t>
            </a:r>
          </a:p>
          <a:p>
            <a:r>
              <a:rPr lang="en-US" altLang="zh-TW" dirty="0"/>
              <a:t>Not familiar with donkey car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19DBEC-D622-42AA-9812-1C9ABEAB9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994" y="1825625"/>
            <a:ext cx="4072190" cy="447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0F157-5E2F-4EC6-8D64-03397988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83D68-5296-48E8-B28B-47CA5C6BC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Other sensing method</a:t>
            </a:r>
          </a:p>
          <a:p>
            <a:r>
              <a:rPr lang="en-US" altLang="zh-TW" dirty="0"/>
              <a:t>Car passed obstacle</a:t>
            </a:r>
          </a:p>
          <a:p>
            <a:r>
              <a:rPr lang="en-US" altLang="zh-TW" dirty="0"/>
              <a:t>Faster response</a:t>
            </a:r>
          </a:p>
          <a:p>
            <a:pPr lvl="1"/>
            <a:r>
              <a:rPr lang="en-US" altLang="zh-TW" dirty="0"/>
              <a:t>Now: Receive obstacle and position information passively</a:t>
            </a:r>
          </a:p>
          <a:p>
            <a:pPr lvl="1"/>
            <a:r>
              <a:rPr lang="en-US" altLang="zh-TW" dirty="0"/>
              <a:t>Car knows its position, read obstacle information actively when entered obstacle detection range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469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78E3B-04B3-4EDF-87C5-DB5141F9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BA98D-5360-4130-8C4C-BE1BAB196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Hardware</a:t>
            </a:r>
          </a:p>
          <a:p>
            <a:r>
              <a:rPr lang="en-US" altLang="zh-TW" dirty="0"/>
              <a:t>Software</a:t>
            </a:r>
          </a:p>
          <a:p>
            <a:r>
              <a:rPr lang="en-US" altLang="zh-TW" dirty="0"/>
              <a:t>Demo</a:t>
            </a:r>
          </a:p>
          <a:p>
            <a:r>
              <a:rPr lang="en-US" altLang="zh-TW" dirty="0"/>
              <a:t>Discussion</a:t>
            </a:r>
          </a:p>
          <a:p>
            <a:r>
              <a:rPr lang="en-US" altLang="zh-TW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0535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E5AE0-E1D2-4932-A1B5-C6BD06E8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F6102D-611B-4C43-BEB5-8890C269F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Detect obstacles on road</a:t>
            </a:r>
          </a:p>
          <a:p>
            <a:r>
              <a:rPr lang="en-US" altLang="zh-TW" dirty="0"/>
              <a:t>Change drive settings of cars when cars get close to the obstacle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16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CB5E6-0F42-431A-AE38-F4B3BA4C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Hardware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4B864F-6753-4327-AA5E-8C727F39C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36" y="1825625"/>
            <a:ext cx="6514527" cy="4351338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523069F-7286-4CF9-AD7C-482FE3F9860C}"/>
              </a:ext>
            </a:extLst>
          </p:cNvPr>
          <p:cNvSpPr txBox="1"/>
          <p:nvPr/>
        </p:nvSpPr>
        <p:spPr>
          <a:xfrm>
            <a:off x="4089633" y="3565321"/>
            <a:ext cx="185396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/>
              <a:t>Laser Ranging Sensor</a:t>
            </a:r>
            <a:endParaRPr lang="zh-TW" altLang="en-US" sz="1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5128ABA-78B2-47C9-95B0-BA1D4C06016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61314" y="3719210"/>
            <a:ext cx="11283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5D9286-4DC8-4E66-A139-7617DC690FE8}"/>
              </a:ext>
            </a:extLst>
          </p:cNvPr>
          <p:cNvSpPr txBox="1"/>
          <p:nvPr/>
        </p:nvSpPr>
        <p:spPr>
          <a:xfrm>
            <a:off x="4493702" y="4493028"/>
            <a:ext cx="21419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/>
              <a:t>Ultrasonic Ranging Module</a:t>
            </a:r>
            <a:endParaRPr lang="zh-TW" altLang="en-US" sz="1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17AA47-8948-4382-86F0-E0E8EA0F464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473042" y="4646917"/>
            <a:ext cx="1020660" cy="10200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64377C40-8CAA-4847-977B-AE1409A380D1}"/>
              </a:ext>
            </a:extLst>
          </p:cNvPr>
          <p:cNvSpPr/>
          <p:nvPr/>
        </p:nvSpPr>
        <p:spPr>
          <a:xfrm>
            <a:off x="3808602" y="5037589"/>
            <a:ext cx="281031" cy="3103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F87617B-DAEF-4FBE-8AE4-A32021AF77F8}"/>
              </a:ext>
            </a:extLst>
          </p:cNvPr>
          <p:cNvSpPr txBox="1"/>
          <p:nvPr/>
        </p:nvSpPr>
        <p:spPr>
          <a:xfrm>
            <a:off x="4028113" y="5083729"/>
            <a:ext cx="931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Obstacle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628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CB5E6-0F42-431A-AE38-F4B3BA4C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Hardware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DA734-0235-47B4-90A3-B537E80F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B-L475E-IOT01A</a:t>
            </a:r>
          </a:p>
          <a:p>
            <a:r>
              <a:rPr lang="en-US" altLang="zh-TW" dirty="0"/>
              <a:t>VL53L0X (onboard)</a:t>
            </a:r>
          </a:p>
          <a:p>
            <a:r>
              <a:rPr lang="en-US" altLang="zh-TW" dirty="0"/>
              <a:t>HC-SR04</a:t>
            </a:r>
          </a:p>
          <a:p>
            <a:r>
              <a:rPr lang="en-US" altLang="zh-TW" dirty="0"/>
              <a:t>Raspberry Pi 4 B (car)</a:t>
            </a:r>
          </a:p>
        </p:txBody>
      </p: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1219A9F9-2161-4FA9-85D8-74CEB9C45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47" y="1502152"/>
            <a:ext cx="6465505" cy="48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7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961C6-0EB9-4685-B7B9-BE576B26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Software: Overview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225A78-801B-4803-BAAC-EEC919D8D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STM32</a:t>
            </a:r>
          </a:p>
          <a:p>
            <a:pPr lvl="1"/>
            <a:r>
              <a:rPr lang="en-US" altLang="zh-TW" dirty="0"/>
              <a:t>Send socket (car, </a:t>
            </a:r>
            <a:r>
              <a:rPr lang="en-US" altLang="zh-TW" dirty="0" err="1"/>
              <a:t>obs</a:t>
            </a:r>
            <a:r>
              <a:rPr lang="en-US" altLang="zh-TW" dirty="0"/>
              <a:t>, </a:t>
            </a:r>
            <a:r>
              <a:rPr lang="en-US" altLang="zh-TW" dirty="0" err="1"/>
              <a:t>dist</a:t>
            </a:r>
            <a:r>
              <a:rPr lang="en-US" altLang="zh-TW" dirty="0"/>
              <a:t>) when </a:t>
            </a:r>
            <a:r>
              <a:rPr lang="en-US" altLang="zh-TW" dirty="0" err="1"/>
              <a:t>carExistence</a:t>
            </a:r>
            <a:r>
              <a:rPr lang="en-US" altLang="zh-TW" dirty="0"/>
              <a:t> changes</a:t>
            </a:r>
          </a:p>
          <a:p>
            <a:pPr lvl="1"/>
            <a:r>
              <a:rPr lang="en-US" altLang="zh-TW" dirty="0"/>
              <a:t>If </a:t>
            </a:r>
            <a:r>
              <a:rPr lang="en-US" altLang="zh-TW" dirty="0" err="1"/>
              <a:t>carExistence</a:t>
            </a:r>
            <a:r>
              <a:rPr lang="en-US" altLang="zh-TW" dirty="0"/>
              <a:t> == True, </a:t>
            </a:r>
            <a:r>
              <a:rPr lang="en-US" altLang="zh-TW" dirty="0" err="1"/>
              <a:t>carExistence</a:t>
            </a:r>
            <a:r>
              <a:rPr lang="en-US" altLang="zh-TW" dirty="0"/>
              <a:t> = False after 10 (or 5) seconds</a:t>
            </a:r>
          </a:p>
          <a:p>
            <a:r>
              <a:rPr lang="en-US" altLang="zh-TW" dirty="0"/>
              <a:t>Raspberry Pi</a:t>
            </a:r>
          </a:p>
          <a:p>
            <a:pPr lvl="1"/>
            <a:r>
              <a:rPr lang="en-US" altLang="zh-TW" dirty="0" err="1"/>
              <a:t>isCar</a:t>
            </a:r>
            <a:r>
              <a:rPr lang="en-US" altLang="zh-TW" dirty="0"/>
              <a:t> &amp; </a:t>
            </a:r>
            <a:r>
              <a:rPr lang="en-US" altLang="zh-TW" dirty="0" err="1"/>
              <a:t>isObstacle</a:t>
            </a:r>
            <a:r>
              <a:rPr lang="en-US" altLang="zh-TW" dirty="0"/>
              <a:t>: Manual</a:t>
            </a:r>
          </a:p>
          <a:p>
            <a:pPr lvl="1"/>
            <a:r>
              <a:rPr lang="en-US" altLang="zh-TW" dirty="0" err="1"/>
              <a:t>isCar</a:t>
            </a:r>
            <a:r>
              <a:rPr lang="en-US" altLang="zh-TW" dirty="0"/>
              <a:t> &amp; ~</a:t>
            </a:r>
            <a:r>
              <a:rPr lang="en-US" altLang="zh-TW" dirty="0" err="1"/>
              <a:t>isObstacle</a:t>
            </a:r>
            <a:r>
              <a:rPr lang="en-US" altLang="zh-TW" dirty="0"/>
              <a:t>: Auto</a:t>
            </a:r>
          </a:p>
          <a:p>
            <a:pPr lvl="1"/>
            <a:r>
              <a:rPr lang="en-US" altLang="zh-TW" dirty="0"/>
              <a:t>~</a:t>
            </a:r>
            <a:r>
              <a:rPr lang="en-US" altLang="zh-TW" dirty="0" err="1"/>
              <a:t>isCar</a:t>
            </a:r>
            <a:r>
              <a:rPr lang="en-US" altLang="zh-TW" dirty="0"/>
              <a:t>: Auto</a:t>
            </a:r>
          </a:p>
        </p:txBody>
      </p:sp>
    </p:spTree>
    <p:extLst>
      <p:ext uri="{BB962C8B-B14F-4D97-AF65-F5344CB8AC3E}">
        <p14:creationId xmlns:p14="http://schemas.microsoft.com/office/powerpoint/2010/main" val="301666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C19F1-AA21-43D1-B391-64B6D7CE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Software: STM32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DEC9EE-E9B4-4C6A-9840-B10A72A09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Libraries</a:t>
            </a:r>
          </a:p>
          <a:p>
            <a:pPr lvl="1"/>
            <a:r>
              <a:rPr lang="en-US" altLang="zh-TW" dirty="0" err="1"/>
              <a:t>Mbed</a:t>
            </a:r>
            <a:r>
              <a:rPr lang="en-US" altLang="zh-TW" dirty="0"/>
              <a:t> OS 6.12.0</a:t>
            </a:r>
          </a:p>
          <a:p>
            <a:pPr lvl="1"/>
            <a:r>
              <a:rPr lang="en-US" altLang="zh-TW" dirty="0"/>
              <a:t>wifi-ISM43362</a:t>
            </a:r>
          </a:p>
          <a:p>
            <a:pPr lvl="1"/>
            <a:r>
              <a:rPr lang="en-US" altLang="zh-TW" dirty="0"/>
              <a:t>HCSR04 (modified)</a:t>
            </a:r>
          </a:p>
          <a:p>
            <a:pPr lvl="1"/>
            <a:r>
              <a:rPr lang="en-US" altLang="zh-TW" dirty="0"/>
              <a:t>VL53L0X (modified)</a:t>
            </a:r>
          </a:p>
          <a:p>
            <a:r>
              <a:rPr lang="en-US" altLang="zh-TW" dirty="0" err="1"/>
              <a:t>scan_demo</a:t>
            </a:r>
            <a:r>
              <a:rPr lang="en-US" altLang="zh-TW" dirty="0"/>
              <a:t>() fails for 6.12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9F857E-010E-46FD-848B-1343A637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345" y="1247955"/>
            <a:ext cx="6417599" cy="53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0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78E3B-04B3-4EDF-87C5-DB5141F9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Software: Raspberry Pi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BA98D-5360-4130-8C4C-BE1BAB196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Socket Server</a:t>
            </a:r>
          </a:p>
          <a:p>
            <a:pPr lvl="1"/>
            <a:r>
              <a:rPr lang="en-US" altLang="zh-TW" dirty="0"/>
              <a:t>Subprocess: too slow</a:t>
            </a:r>
          </a:p>
          <a:p>
            <a:pPr lvl="1"/>
            <a:r>
              <a:rPr lang="en-US" altLang="zh-TW" dirty="0"/>
              <a:t>Drive mode</a:t>
            </a:r>
            <a:r>
              <a:rPr lang="zh-TW" altLang="en-US" dirty="0"/>
              <a:t> </a:t>
            </a:r>
            <a:r>
              <a:rPr lang="en-US" altLang="zh-TW" dirty="0"/>
              <a:t>(failed)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EEEC86-9399-4C90-BD41-2A3C852D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238" y="1825625"/>
            <a:ext cx="7821622" cy="48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1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A724BA-61BC-433D-8EAB-7A63804A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Demo: server_test.py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51659F-9623-407B-8D96-7F0827A1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94" y="1502152"/>
            <a:ext cx="9179612" cy="51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8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234</Words>
  <Application>Microsoft Office PowerPoint</Application>
  <PresentationFormat>寬螢幕</PresentationFormat>
  <Paragraphs>60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Detect Obstacles and Notify</vt:lpstr>
      <vt:lpstr>Contents</vt:lpstr>
      <vt:lpstr>Introduction</vt:lpstr>
      <vt:lpstr>Hardware</vt:lpstr>
      <vt:lpstr>Hardware</vt:lpstr>
      <vt:lpstr>Software: Overview</vt:lpstr>
      <vt:lpstr>Software: STM32</vt:lpstr>
      <vt:lpstr>Software: Raspberry Pi</vt:lpstr>
      <vt:lpstr>Demo: server_test.py</vt:lpstr>
      <vt:lpstr>Demo: server.py</vt:lpstr>
      <vt:lpstr>Discussion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鐘友隸</dc:creator>
  <cp:lastModifiedBy>鐘友隸</cp:lastModifiedBy>
  <cp:revision>38</cp:revision>
  <dcterms:created xsi:type="dcterms:W3CDTF">2021-06-02T09:34:53Z</dcterms:created>
  <dcterms:modified xsi:type="dcterms:W3CDTF">2021-06-25T08:09:52Z</dcterms:modified>
</cp:coreProperties>
</file>